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61" r:id="rId2"/>
    <p:sldId id="266" r:id="rId3"/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84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tags" Target="tags/tag31.xml" /><Relationship Id="rId14" Type="http://schemas.openxmlformats.org/officeDocument/2006/relationships/presProps" Target="presProps.xml" /><Relationship Id="rId15" Type="http://schemas.openxmlformats.org/officeDocument/2006/relationships/viewProps" Target="viewProps.xml" /><Relationship Id="rId16" Type="http://schemas.openxmlformats.org/officeDocument/2006/relationships/theme" Target="theme/theme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5F26-7250-780E-8FFB-52EC40383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0240D-7475-DD5C-643A-7B68D29C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A7A92-13CB-840B-DE62-1DD484E16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4D0D-1EFB-4A93-B1DE-57FBB6792507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FBF01-DD57-B6B9-7B81-D9E518DE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604AF-A76E-B536-1151-C55BF1E4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CED06-2DF4-4F47-86CA-77A9408D4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77723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4430-F281-2D2E-D452-0327EF79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2723-17F9-D4AD-0E82-B6380D1EB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04E33-F41A-A0B8-AADF-18779815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4D0D-1EFB-4A93-B1DE-57FBB6792507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F998F-2E04-92BF-6F75-9CD763D7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3C7C-D9A4-81DA-E049-ADD4B93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CED06-2DF4-4F47-86CA-77A9408D4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42851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BE62C0-DFCA-30AF-2CB0-03197F51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75443-2669-8D87-24B8-28849B4CD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D57AD-80BF-76CA-BD10-48610F5D1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54D0D-1EFB-4A93-B1DE-57FBB6792507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9AC76-62C0-91E1-3AC4-380838FCC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C4E15-89EA-6866-98F3-DE905EE20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CED06-2DF4-4F47-86CA-77A9408D4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2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eg" /><Relationship Id="rId3" Type="http://schemas.openxmlformats.org/officeDocument/2006/relationships/video" Target="../media/media1.mp4" /><Relationship Id="rId4" Type="http://schemas.microsoft.com/office/2007/relationships/media" Target="../media/media1.mp4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6.xml" /><Relationship Id="rId3" Type="http://schemas.openxmlformats.org/officeDocument/2006/relationships/tags" Target="../tags/tag27.xml" /><Relationship Id="rId4" Type="http://schemas.openxmlformats.org/officeDocument/2006/relationships/tags" Target="../tags/tag28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9.xml" /><Relationship Id="rId3" Type="http://schemas.openxmlformats.org/officeDocument/2006/relationships/tags" Target="../tags/tag30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.xml" /><Relationship Id="rId3" Type="http://schemas.openxmlformats.org/officeDocument/2006/relationships/tags" Target="../tags/tag2.xml" /><Relationship Id="rId4" Type="http://schemas.openxmlformats.org/officeDocument/2006/relationships/tags" Target="../tags/tag3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4.xml" /><Relationship Id="rId3" Type="http://schemas.openxmlformats.org/officeDocument/2006/relationships/tags" Target="../tags/tag5.xml" /><Relationship Id="rId4" Type="http://schemas.openxmlformats.org/officeDocument/2006/relationships/tags" Target="../tags/tag6.xml" /><Relationship Id="rId5" Type="http://schemas.openxmlformats.org/officeDocument/2006/relationships/image" Target="../media/image2.jpeg" /><Relationship Id="rId6" Type="http://schemas.openxmlformats.org/officeDocument/2006/relationships/tags" Target="../tags/tag7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8.xml" /><Relationship Id="rId3" Type="http://schemas.openxmlformats.org/officeDocument/2006/relationships/tags" Target="../tags/tag9.xml" /><Relationship Id="rId4" Type="http://schemas.openxmlformats.org/officeDocument/2006/relationships/image" Target="../media/image3.jpeg" /><Relationship Id="rId5" Type="http://schemas.openxmlformats.org/officeDocument/2006/relationships/tags" Target="../tags/tag10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1.xml" /><Relationship Id="rId3" Type="http://schemas.openxmlformats.org/officeDocument/2006/relationships/tags" Target="../tags/tag12.xml" /><Relationship Id="rId4" Type="http://schemas.openxmlformats.org/officeDocument/2006/relationships/image" Target="../media/image4.jpeg" /><Relationship Id="rId5" Type="http://schemas.openxmlformats.org/officeDocument/2006/relationships/tags" Target="../tags/tag13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4.xml" /><Relationship Id="rId3" Type="http://schemas.openxmlformats.org/officeDocument/2006/relationships/tags" Target="../tags/tag15.xml" /><Relationship Id="rId4" Type="http://schemas.openxmlformats.org/officeDocument/2006/relationships/image" Target="../media/image5.jpeg" /><Relationship Id="rId5" Type="http://schemas.openxmlformats.org/officeDocument/2006/relationships/tags" Target="../tags/tag16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7.xml" /><Relationship Id="rId3" Type="http://schemas.openxmlformats.org/officeDocument/2006/relationships/tags" Target="../tags/tag18.xml" /><Relationship Id="rId4" Type="http://schemas.openxmlformats.org/officeDocument/2006/relationships/image" Target="../media/image6.jpeg" /><Relationship Id="rId5" Type="http://schemas.openxmlformats.org/officeDocument/2006/relationships/tags" Target="../tags/tag19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0.xml" /><Relationship Id="rId3" Type="http://schemas.openxmlformats.org/officeDocument/2006/relationships/tags" Target="../tags/tag21.xml" /><Relationship Id="rId4" Type="http://schemas.openxmlformats.org/officeDocument/2006/relationships/image" Target="../media/image7.jpeg" /><Relationship Id="rId5" Type="http://schemas.openxmlformats.org/officeDocument/2006/relationships/tags" Target="../tags/tag22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3.xml" /><Relationship Id="rId3" Type="http://schemas.openxmlformats.org/officeDocument/2006/relationships/tags" Target="../tags/tag24.xml" /><Relationship Id="rId4" Type="http://schemas.openxmlformats.org/officeDocument/2006/relationships/tags" Target="../tags/tag25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8BDA-5FB3-3044-5B47-5ADAAEB9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HOTEL AGGREGATOR ANALYSIS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63C8-F2DB-9FE4-3167-2A4DC3B0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NAME: ADEYINKA O. SHONUBI</a:t>
            </a:r>
          </a:p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COMPANY: MENTORNESS INTERNSHIP PROGRAM</a:t>
            </a:r>
          </a:p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PROJECT: HOTEL AGGREGATOR POWER BI ANALYSIS</a:t>
            </a:r>
          </a:p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BATCH: MIP-DA-07</a:t>
            </a:r>
          </a:p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EMAIL: yshonubi@gmail.com</a:t>
            </a:r>
          </a:p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DATE: MAY 2024</a:t>
            </a:r>
          </a:p>
        </p:txBody>
      </p:sp>
      <p:pic>
        <p:nvPicPr>
          <p:cNvPr id="4" name="Screen Recording 3">
            <a:hlinkClick action="ppaction://media"/>
            <a:extLst>
              <a:ext uri="{FF2B5EF4-FFF2-40B4-BE49-F238E27FC236}">
                <a16:creationId xmlns:a16="http://schemas.microsoft.com/office/drawing/2014/main" id="{33056C67-5598-3971-95F7-40CA4DD83FE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5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73395" p14:dur="2000"/>
    </mc:Choice>
    <mc:Fallback>
      <p:transition spd="slow" advTm="173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85F9-66EF-263F-1685-CEAC285B0336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365126"/>
            <a:ext cx="10515600" cy="75129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AEB0-B1A1-2816-36FE-D1550FC543CC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838200" y="1265274"/>
            <a:ext cx="10515600" cy="491168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/>
              <a:t>Review Scores and Guest Satisfaction</a:t>
            </a:r>
          </a:p>
          <a:p>
            <a:pPr marL="0" indent="0">
              <a:buNone/>
            </a:pPr>
            <a:r>
              <a:rPr lang="en-US" b="1"/>
              <a:t>Insight </a:t>
            </a:r>
          </a:p>
          <a:p>
            <a:pPr marL="0" indent="0">
              <a:buNone/>
            </a:pPr>
            <a:r>
              <a:rPr lang="en-US"/>
              <a:t>This shows the review scores and guest satisfaction around the world.</a:t>
            </a:r>
          </a:p>
          <a:p>
            <a:pPr marL="0" indent="0">
              <a:buNone/>
            </a:pPr>
            <a:r>
              <a:rPr lang="en-US" b="1"/>
              <a:t>Recommendation </a:t>
            </a:r>
          </a:p>
          <a:p>
            <a:pPr marL="0" indent="0">
              <a:buNone/>
            </a:pPr>
            <a:r>
              <a:rPr lang="en-US"/>
              <a:t>North America would need to improve in this area so that they can increase sales and satisfy the customers.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b="1"/>
              <a:t>Property Type and Room Analysis</a:t>
            </a:r>
          </a:p>
          <a:p>
            <a:pPr marL="0" indent="0">
              <a:buNone/>
            </a:pPr>
            <a:r>
              <a:rPr lang="en-US" b="1"/>
              <a:t>Insight </a:t>
            </a:r>
          </a:p>
          <a:p>
            <a:pPr marL="0" indent="0">
              <a:buNone/>
            </a:pPr>
            <a:r>
              <a:rPr lang="en-US"/>
              <a:t>This shows that the entire rental unit room type was the most sought after compared to the private unit which has the least booking, though this may be as a result of the price of the room. </a:t>
            </a:r>
          </a:p>
          <a:p>
            <a:pPr marL="0" indent="0">
              <a:buNone/>
            </a:pPr>
            <a:r>
              <a:rPr lang="en-US" b="1"/>
              <a:t>Recommendation </a:t>
            </a:r>
          </a:p>
          <a:p>
            <a:pPr marL="0" indent="0">
              <a:buNone/>
            </a:pPr>
            <a:r>
              <a:rPr lang="en-US"/>
              <a:t>The host should provide ways to attract customers to the private rooms or make them more price-friendly for income earners to rent.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18591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68CF5-5D1E-9B10-C051-6A3275646B78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0"/>
            <a:ext cx="10515600" cy="617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6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66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911451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5065-3BBF-1D22-5182-BAA6B586BC9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88A00-25EE-1A96-CE5F-643727ADDE4B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b="1"/>
              <a:t>Geographical Insight</a:t>
            </a: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Pricing And Availability Analysis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Host Performance</a:t>
            </a: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Review Scores And Guest Satisfaction</a:t>
            </a: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Property Type And Room Analysis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  <a:p>
            <a:pPr marL="0" indent="0">
              <a:buNone/>
            </a:pP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35789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EAD4-FBD8-8E2F-5DF2-0FCE5C716B4B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524000" y="297713"/>
            <a:ext cx="9144000" cy="925032"/>
          </a:xfrm>
        </p:spPr>
        <p:txBody>
          <a:bodyPr>
            <a:normAutofit/>
          </a:bodyPr>
          <a:lstStyle/>
          <a:p>
            <a:r>
              <a:rPr lang="en-US" sz="3600" b="1" i="0">
                <a:solidFill>
                  <a:srgbClr val="25242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GEOGRAPHICAL INSIGHT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71628-D6E8-9DF6-F576-BC41DB2C8F5D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524000" y="1892595"/>
            <a:ext cx="9144000" cy="336520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F0F5C-6573-3447-5A63-A9A86C53492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4325" y="1600199"/>
            <a:ext cx="11563350" cy="47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98168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47A3-78FC-55AA-B46F-8C05E462330E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PRICING AND AVAILABILITY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293D4-46A1-2BE9-EE01-C17F7288FA5C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4521" y="1573619"/>
            <a:ext cx="9952074" cy="4603344"/>
          </a:xfrm>
        </p:spPr>
      </p:pic>
    </p:spTree>
    <p:extLst>
      <p:ext uri="{BB962C8B-B14F-4D97-AF65-F5344CB8AC3E}">
        <p14:creationId xmlns:p14="http://schemas.microsoft.com/office/powerpoint/2010/main" val="1030074240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7E70-CECC-ED84-BB69-2B48EF7D6A02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HOST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3C4A3-DB5A-FF8F-F3CA-B5502D6BF11C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0809" y="1456660"/>
            <a:ext cx="9927171" cy="4720303"/>
          </a:xfrm>
        </p:spPr>
      </p:pic>
    </p:spTree>
    <p:extLst>
      <p:ext uri="{BB962C8B-B14F-4D97-AF65-F5344CB8AC3E}">
        <p14:creationId xmlns:p14="http://schemas.microsoft.com/office/powerpoint/2010/main" val="1281341742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3436-8E1D-C5BC-5905-DF27EF49751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REVIEW SCORES AND GUEST SATISFACTION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AA8AB4-85CB-B794-C845-B95A1368D0B6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1531088"/>
            <a:ext cx="10368516" cy="4645875"/>
          </a:xfrm>
        </p:spPr>
      </p:pic>
    </p:spTree>
    <p:extLst>
      <p:ext uri="{BB962C8B-B14F-4D97-AF65-F5344CB8AC3E}">
        <p14:creationId xmlns:p14="http://schemas.microsoft.com/office/powerpoint/2010/main" val="2899987129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4D44-1EDD-D50E-EB50-6C2EE057781D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PROPERTY TYPE AND ROOM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B7CF6-4E4B-F58B-9598-DEF4908840C2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1477926"/>
            <a:ext cx="10751288" cy="4699037"/>
          </a:xfrm>
        </p:spPr>
      </p:pic>
    </p:spTree>
    <p:extLst>
      <p:ext uri="{BB962C8B-B14F-4D97-AF65-F5344CB8AC3E}">
        <p14:creationId xmlns:p14="http://schemas.microsoft.com/office/powerpoint/2010/main" val="964591130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C628-08C1-8F17-554F-DC969EB2367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PROPERTY TYPE AND ROOM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158378-E9BF-DA43-14BF-266BB45D0A00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95401" y="1499191"/>
            <a:ext cx="10207344" cy="4677772"/>
          </a:xfrm>
        </p:spPr>
      </p:pic>
    </p:spTree>
    <p:extLst>
      <p:ext uri="{BB962C8B-B14F-4D97-AF65-F5344CB8AC3E}">
        <p14:creationId xmlns:p14="http://schemas.microsoft.com/office/powerpoint/2010/main" val="580014784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CCD3-6DCF-28FC-3140-7A99A89C7E8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365125"/>
            <a:ext cx="10515600" cy="59180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F29F-67E5-E84B-1E41-7C93A95D235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7833" y="956930"/>
            <a:ext cx="10885967" cy="553594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Insight</a:t>
            </a:r>
          </a:p>
          <a:p>
            <a:pPr marL="0" indent="0"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</a:p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This shows the neighborhoods with the high concentration of listings and their host location.</a:t>
            </a:r>
          </a:p>
          <a:p>
            <a:pPr marL="0" indent="0"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The host can also be established in neighborhoods with less concentration so that there would be less congestion, especially at peak periods.</a:t>
            </a:r>
          </a:p>
          <a:p>
            <a:pPr marL="0" indent="0">
              <a:buNone/>
            </a:pP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Pricing and Availability Analysis</a:t>
            </a:r>
          </a:p>
          <a:p>
            <a:pPr marL="0" indent="0"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</a:p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In 2016, a room type (entire home/apartment had the highest rental)</a:t>
            </a:r>
          </a:p>
          <a:p>
            <a:pPr marL="0" indent="0">
              <a:buNone/>
            </a:pP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Measures should be put in place to increase sales because, after 2016, the following years have not raised as high income as 2016.</a:t>
            </a:r>
          </a:p>
          <a:p>
            <a:pPr marL="0" indent="0">
              <a:buNone/>
            </a:pP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Host Performance</a:t>
            </a:r>
          </a:p>
          <a:p>
            <a:pPr marL="0" indent="0"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Insight </a:t>
            </a:r>
          </a:p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This shows host performance and attributes over the years.</a:t>
            </a:r>
          </a:p>
          <a:p>
            <a:pPr marL="0" indent="0"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performance was good, it could be better to increase the flow of income.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05265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UNIQUEID" val="1"/>
</p:tagLst>
</file>

<file path=ppt/tags/tag10.xml><?xml version="1.0" encoding="utf-8"?>
<p:tagLst xmlns:p="http://schemas.openxmlformats.org/presentationml/2006/main">
  <p:tag name="AS_UNIQUEID" val="10"/>
</p:tagLst>
</file>

<file path=ppt/tags/tag11.xml><?xml version="1.0" encoding="utf-8"?>
<p:tagLst xmlns:p="http://schemas.openxmlformats.org/presentationml/2006/main">
  <p:tag name="AS_UNIQUEID" val="11"/>
</p:tagLst>
</file>

<file path=ppt/tags/tag12.xml><?xml version="1.0" encoding="utf-8"?>
<p:tagLst xmlns:p="http://schemas.openxmlformats.org/presentationml/2006/main">
  <p:tag name="AS_UNIQUEID" val="12"/>
</p:tagLst>
</file>

<file path=ppt/tags/tag13.xml><?xml version="1.0" encoding="utf-8"?>
<p:tagLst xmlns:p="http://schemas.openxmlformats.org/presentationml/2006/main">
  <p:tag name="AS_UNIQUEID" val="13"/>
</p:tagLst>
</file>

<file path=ppt/tags/tag14.xml><?xml version="1.0" encoding="utf-8"?>
<p:tagLst xmlns:p="http://schemas.openxmlformats.org/presentationml/2006/main">
  <p:tag name="AS_UNIQUEID" val="14"/>
</p:tagLst>
</file>

<file path=ppt/tags/tag15.xml><?xml version="1.0" encoding="utf-8"?>
<p:tagLst xmlns:p="http://schemas.openxmlformats.org/presentationml/2006/main">
  <p:tag name="AS_UNIQUEID" val="15"/>
</p:tagLst>
</file>

<file path=ppt/tags/tag16.xml><?xml version="1.0" encoding="utf-8"?>
<p:tagLst xmlns:p="http://schemas.openxmlformats.org/presentationml/2006/main">
  <p:tag name="AS_UNIQUEID" val="16"/>
</p:tagLst>
</file>

<file path=ppt/tags/tag17.xml><?xml version="1.0" encoding="utf-8"?>
<p:tagLst xmlns:p="http://schemas.openxmlformats.org/presentationml/2006/main">
  <p:tag name="AS_UNIQUEID" val="17"/>
</p:tagLst>
</file>

<file path=ppt/tags/tag18.xml><?xml version="1.0" encoding="utf-8"?>
<p:tagLst xmlns:p="http://schemas.openxmlformats.org/presentationml/2006/main">
  <p:tag name="AS_UNIQUEID" val="18"/>
</p:tagLst>
</file>

<file path=ppt/tags/tag19.xml><?xml version="1.0" encoding="utf-8"?>
<p:tagLst xmlns:p="http://schemas.openxmlformats.org/presentationml/2006/main">
  <p:tag name="AS_UNIQUEID" val="19"/>
</p:tagLst>
</file>

<file path=ppt/tags/tag2.xml><?xml version="1.0" encoding="utf-8"?>
<p:tagLst xmlns:p="http://schemas.openxmlformats.org/presentationml/2006/main">
  <p:tag name="AS_UNIQUEID" val="2"/>
</p:tagLst>
</file>

<file path=ppt/tags/tag20.xml><?xml version="1.0" encoding="utf-8"?>
<p:tagLst xmlns:p="http://schemas.openxmlformats.org/presentationml/2006/main">
  <p:tag name="AS_UNIQUEID" val="20"/>
</p:tagLst>
</file>

<file path=ppt/tags/tag21.xml><?xml version="1.0" encoding="utf-8"?>
<p:tagLst xmlns:p="http://schemas.openxmlformats.org/presentationml/2006/main">
  <p:tag name="AS_UNIQUEID" val="21"/>
</p:tagLst>
</file>

<file path=ppt/tags/tag22.xml><?xml version="1.0" encoding="utf-8"?>
<p:tagLst xmlns:p="http://schemas.openxmlformats.org/presentationml/2006/main">
  <p:tag name="AS_UNIQUEID" val="22"/>
</p:tagLst>
</file>

<file path=ppt/tags/tag23.xml><?xml version="1.0" encoding="utf-8"?>
<p:tagLst xmlns:p="http://schemas.openxmlformats.org/presentationml/2006/main">
  <p:tag name="AS_UNIQUEID" val="23"/>
</p:tagLst>
</file>

<file path=ppt/tags/tag24.xml><?xml version="1.0" encoding="utf-8"?>
<p:tagLst xmlns:p="http://schemas.openxmlformats.org/presentationml/2006/main">
  <p:tag name="AS_UNIQUEID" val="24"/>
</p:tagLst>
</file>

<file path=ppt/tags/tag25.xml><?xml version="1.0" encoding="utf-8"?>
<p:tagLst xmlns:p="http://schemas.openxmlformats.org/presentationml/2006/main">
  <p:tag name="AS_UNIQUEID" val="25"/>
</p:tagLst>
</file>

<file path=ppt/tags/tag26.xml><?xml version="1.0" encoding="utf-8"?>
<p:tagLst xmlns:p="http://schemas.openxmlformats.org/presentationml/2006/main">
  <p:tag name="AS_UNIQUEID" val="26"/>
</p:tagLst>
</file>

<file path=ppt/tags/tag27.xml><?xml version="1.0" encoding="utf-8"?>
<p:tagLst xmlns:p="http://schemas.openxmlformats.org/presentationml/2006/main">
  <p:tag name="AS_UNIQUEID" val="27"/>
</p:tagLst>
</file>

<file path=ppt/tags/tag28.xml><?xml version="1.0" encoding="utf-8"?>
<p:tagLst xmlns:p="http://schemas.openxmlformats.org/presentationml/2006/main">
  <p:tag name="AS_UNIQUEID" val="28"/>
</p:tagLst>
</file>

<file path=ppt/tags/tag29.xml><?xml version="1.0" encoding="utf-8"?>
<p:tagLst xmlns:p="http://schemas.openxmlformats.org/presentationml/2006/main">
  <p:tag name="AS_UNIQUEID" val="29"/>
</p:tagLst>
</file>

<file path=ppt/tags/tag3.xml><?xml version="1.0" encoding="utf-8"?>
<p:tagLst xmlns:p="http://schemas.openxmlformats.org/presentationml/2006/main">
  <p:tag name="AS_UNIQUEID" val="3"/>
</p:tagLst>
</file>

<file path=ppt/tags/tag30.xml><?xml version="1.0" encoding="utf-8"?>
<p:tagLst xmlns:p="http://schemas.openxmlformats.org/presentationml/2006/main">
  <p:tag name="AS_UNIQUEID" val="30"/>
</p:tagLst>
</file>

<file path=ppt/tags/tag3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4.xml><?xml version="1.0" encoding="utf-8"?>
<p:tagLst xmlns:p="http://schemas.openxmlformats.org/presentationml/2006/main">
  <p:tag name="AS_UNIQUEID" val="4"/>
</p:tagLst>
</file>

<file path=ppt/tags/tag5.xml><?xml version="1.0" encoding="utf-8"?>
<p:tagLst xmlns:p="http://schemas.openxmlformats.org/presentationml/2006/main">
  <p:tag name="AS_UNIQUEID" val="5"/>
</p:tagLst>
</file>

<file path=ppt/tags/tag6.xml><?xml version="1.0" encoding="utf-8"?>
<p:tagLst xmlns:p="http://schemas.openxmlformats.org/presentationml/2006/main">
  <p:tag name="AS_UNIQUEID" val="6"/>
</p:tagLst>
</file>

<file path=ppt/tags/tag7.xml><?xml version="1.0" encoding="utf-8"?>
<p:tagLst xmlns:p="http://schemas.openxmlformats.org/presentationml/2006/main">
  <p:tag name="AS_UNIQUEID" val="7"/>
</p:tagLst>
</file>

<file path=ppt/tags/tag8.xml><?xml version="1.0" encoding="utf-8"?>
<p:tagLst xmlns:p="http://schemas.openxmlformats.org/presentationml/2006/main">
  <p:tag name="AS_UNIQUEID" val="8"/>
</p:tagLst>
</file>

<file path=ppt/tags/tag9.xml><?xml version="1.0" encoding="utf-8"?>
<p:tagLst xmlns:p="http://schemas.openxmlformats.org/presentationml/2006/main">
  <p:tag name="AS_UNIQUEID" val="9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Widescreen</PresentationFormat>
  <Paragraphs>48</Paragraphs>
  <Slides>11</Slides>
  <Notes>0</Notes>
  <TotalTime>73</TotalTime>
  <HiddenSlides>0</HiddenSlides>
  <MMClips>1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16">
      <vt:lpstr>Arial</vt:lpstr>
      <vt:lpstr>Calibri Light</vt:lpstr>
      <vt:lpstr>Calibri</vt:lpstr>
      <vt:lpstr>Times New Roman</vt:lpstr>
      <vt:lpstr>Office Theme</vt:lpstr>
      <vt:lpstr>HOTEL AGGREGATOR ANALYSIS PROJECT</vt:lpstr>
      <vt:lpstr>CONTENT</vt:lpstr>
      <vt:lpstr>GEOGRAPHICAL INSIGHT</vt:lpstr>
      <vt:lpstr>PRICING AND AVAILABILITY ANALYSIS</vt:lpstr>
      <vt:lpstr>HOST PERFORMANCE</vt:lpstr>
      <vt:lpstr>REVIEW SCORES AND GUEST SATISFACTION</vt:lpstr>
      <vt:lpstr>PROPERTY TYPE AND ROOM ANALYSIS</vt:lpstr>
      <vt:lpstr>PROPERTY TYPE AND ROOM ANALYSIS</vt:lpstr>
      <vt:lpstr>REPORT</vt:lpstr>
      <vt:lpstr>REPORT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HOTEL AGGREGATOR ANALYSIS PROJECT</dc:title>
  <dc:creator>Adeyinka Shonubi</dc:creator>
  <cp:lastModifiedBy>Adeyinka Shonubi</cp:lastModifiedBy>
  <cp:revision>5</cp:revision>
  <dcterms:created xsi:type="dcterms:W3CDTF">2024-05-15T21:56:50Z</dcterms:created>
  <dcterms:modified xsi:type="dcterms:W3CDTF">2024-05-16T17:29:15Z</dcterms:modified>
</cp:coreProperties>
</file>